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8" r:id="rId8"/>
    <p:sldId id="269" r:id="rId9"/>
    <p:sldId id="281" r:id="rId10"/>
    <p:sldId id="276" r:id="rId11"/>
    <p:sldId id="270" r:id="rId12"/>
    <p:sldId id="271" r:id="rId13"/>
    <p:sldId id="272" r:id="rId14"/>
    <p:sldId id="280" r:id="rId15"/>
    <p:sldId id="261" r:id="rId16"/>
    <p:sldId id="273" r:id="rId17"/>
    <p:sldId id="274" r:id="rId18"/>
    <p:sldId id="275" r:id="rId19"/>
  </p:sldIdLst>
  <p:sldSz cx="12192000" cy="6858000"/>
  <p:notesSz cx="6889750" cy="100187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FBA4C2-E31A-BD84-8FC8-EC81010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CAD9958-67D7-E13C-7A4E-912E5684E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A2287B-FA45-16F6-C0EA-58CD72E64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858774-0BDE-3D31-2A98-28150509D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CFF339-14A0-1C61-53A9-04D160773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4123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45FB75-3E7D-C746-69F7-42DA6851F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33D7DB7-6619-9E91-BB39-32DB3480F5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2C30C0-735E-078D-29EF-D15605590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BEF099-C08E-5BD8-E494-2D275C0CC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730DAE5-CADC-5EFD-0300-0EAA27505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717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6D3B422-956E-B552-3EB9-CFD2A7ACF5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CDEE26-BE78-AB05-AD86-7EB9927E58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8A085BE-0B21-FC11-C339-F6EBA9D6B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EC581B-DA4B-68BA-EB1A-C1C83ACDC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D441D1-4AB1-FA9A-C422-FB9DC6E8F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012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5C3382-ACB9-BBCC-2296-731A57F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89E39B-1D4E-5E33-4665-2CFC9AA46A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BBE6EDE-22AE-445E-EF70-0FB7016D7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24FF61-A434-1DAF-54E9-83A7CE884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CD413F-3A73-7802-ED85-A8B8B3ED4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574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7EE37-CB59-7A6B-7332-FB522381A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23CB3BA-10B1-A26F-B962-DBB060770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32845BC-E933-A77C-771A-4F1874000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03E3CB-C781-3EE5-70B3-B430F4236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8C7E3B-4899-124B-1CB0-E984C04EF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836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8AF99F-11A0-A816-1D33-32900F71D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04119E-23B5-B38D-0252-BFF8B1F18D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75661B-BBA2-D64C-6D08-6F37B1904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4CA39F5-F581-D631-554F-539BD6BBA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567EC7-C392-35FE-F772-8B131395A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718ECFB-AB2E-CDBE-B636-15412F0BAA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32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C9FE7F-9501-322B-1E22-98FABD3D6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429F22-3F4D-3878-5ABE-53A03EA98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D910D60-1286-EF03-03BB-8A41A7520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7F1135A-E26D-29EC-342E-93602D12D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009EDB5-00A7-4F00-0052-FA910F3630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FA17394-3E13-F966-29C0-826529EF2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AB7FA2F-348E-85AA-717C-11DFF3853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BC808F7-2345-20B5-D042-D9059FBD7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090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9F957E-77C2-6C27-AFB6-D6CE40410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BE4A6A4-558D-C2E6-A2CA-37CAF7AB8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1700EED-CBE4-F82A-65F0-3B4DC35BE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0661C5F-BCF4-3A38-49CC-C2095C101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293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B61C81E-D04E-3278-2C57-74956C855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CE1F2A-8ABF-63C5-E275-1CA6E2C28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A99797-293E-7303-98DD-365E1CAF8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37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E82AE4-3051-57A9-72E0-086317F4E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66B461-D10D-1097-4080-CFE6527A7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28FC9D6-C068-571C-1985-E18814000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541B5CC-AE3F-4959-1610-CADA97C3E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7C2974E-C0D4-D7BC-AB41-4027027E8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87A3CA2-5F3C-7D61-74DD-0E3AB33D8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6726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7DA1F4-8658-EA3B-E01C-8C50AF6B1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9637A47-F67D-1944-36EC-63CC838AC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CE083C-5D72-9267-C3C8-CFF4B6515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04639D-9B36-3AEE-864F-912096AB1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065E5F-4C56-FB14-20E9-9AC1C5D5F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C835BF3-8BC2-E4FA-70DD-CE4573D35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3696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4B7DB55-30B6-3D27-ADF8-654066344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1156F4-2F26-4148-2DD0-EA473967C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6EFFF9-E87F-52BA-E925-6B833BA288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A5B7F-C4E7-4E26-BC45-17618A57CC8F}" type="datetimeFigureOut">
              <a:rPr lang="fr-FR" smtClean="0"/>
              <a:t>20/01/2024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1075858-0BF7-545F-0C3F-F0324885D5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033787D-BAB4-AE0E-129B-398AD761E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E074C-4A9E-4766-B0FF-B6C795E13CA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0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autodesk.fr/products/fusion-360/personal-for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5D8629-A731-D53E-7EBC-7F6C5DCA22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Formation Fusion 360</a:t>
            </a:r>
            <a:br>
              <a:rPr lang="fr-FR"/>
            </a:br>
            <a:r>
              <a:rPr lang="fr-FR"/>
              <a:t>Module 2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CD1D6D-DC9A-2873-F72D-A7000CDBE38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0404CE3-A334-BEB3-7D46-90F389E53F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995" y="3429000"/>
            <a:ext cx="4588009" cy="324602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35DB7C9C-93A2-C71F-0D24-6FF9604D0E33}"/>
              </a:ext>
            </a:extLst>
          </p:cNvPr>
          <p:cNvSpPr txBox="1"/>
          <p:nvPr/>
        </p:nvSpPr>
        <p:spPr>
          <a:xfrm>
            <a:off x="9892145" y="6151419"/>
            <a:ext cx="1551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Par Pierre Ley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0BFF66B-5F9D-9FD2-3F9A-7B520431406A}"/>
              </a:ext>
            </a:extLst>
          </p:cNvPr>
          <p:cNvSpPr txBox="1"/>
          <p:nvPr/>
        </p:nvSpPr>
        <p:spPr>
          <a:xfrm>
            <a:off x="789708" y="5994463"/>
            <a:ext cx="1468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Janvier 2024</a:t>
            </a:r>
          </a:p>
        </p:txBody>
      </p:sp>
    </p:spTree>
    <p:extLst>
      <p:ext uri="{BB962C8B-B14F-4D97-AF65-F5344CB8AC3E}">
        <p14:creationId xmlns:p14="http://schemas.microsoft.com/office/powerpoint/2010/main" val="2066156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4E8C2-B156-43AC-2431-03B680CAF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On ne peut voir dans une esquisse que ce qui a été créé avant l’esquisse active</a:t>
            </a:r>
          </a:p>
        </p:txBody>
      </p:sp>
      <p:pic>
        <p:nvPicPr>
          <p:cNvPr id="11" name="Espace réservé du contenu 10">
            <a:extLst>
              <a:ext uri="{FF2B5EF4-FFF2-40B4-BE49-F238E27FC236}">
                <a16:creationId xmlns:a16="http://schemas.microsoft.com/office/drawing/2014/main" id="{B3B7BDBC-18FC-CCDA-44A5-FEFCC84CDB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4197" y="1690688"/>
            <a:ext cx="2813224" cy="1905866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DDDDD53-58FF-7CE0-2AE4-537D4F0D46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1006" y="2359890"/>
            <a:ext cx="2331701" cy="15124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017AAE32-5EC7-31F4-2A5B-2E7AC2FDD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443" y="1787597"/>
            <a:ext cx="2454167" cy="1641403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1CCB277-C069-F7FD-CE7A-410116CF6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90610" y="1852070"/>
            <a:ext cx="3416826" cy="151245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C95E4E7-6569-2F8B-E4C0-23AA50D65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046" y="4147271"/>
            <a:ext cx="2991023" cy="1384733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DB9337A5-8A3E-91A5-F08B-1C91B6EF87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8353" y="3872345"/>
            <a:ext cx="4533900" cy="2081213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2761795-6E69-DA2D-DD22-F49DFCD311A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4048" y="3766765"/>
            <a:ext cx="2991023" cy="1835233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E28FE6DA-F63B-41B4-52FB-1DCCAE4BC9B3}"/>
              </a:ext>
            </a:extLst>
          </p:cNvPr>
          <p:cNvSpPr txBox="1"/>
          <p:nvPr/>
        </p:nvSpPr>
        <p:spPr>
          <a:xfrm>
            <a:off x="1441418" y="2056739"/>
            <a:ext cx="189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Première esquisse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11F9D7B-CE81-6045-3514-7647D614E4D9}"/>
              </a:ext>
            </a:extLst>
          </p:cNvPr>
          <p:cNvSpPr txBox="1"/>
          <p:nvPr/>
        </p:nvSpPr>
        <p:spPr>
          <a:xfrm>
            <a:off x="9805303" y="1538259"/>
            <a:ext cx="2372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Deuxième esquisse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01E21043-A6D2-F45E-086D-A0801B1B75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61996" y="5949115"/>
            <a:ext cx="4600575" cy="7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153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0BEFBA-F120-4EB6-D5DF-442635DD2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de construction 3D 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13D4C1BB-C1EE-E873-0527-752156AC63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1120" y="1825625"/>
            <a:ext cx="5829759" cy="4351338"/>
          </a:xfrm>
        </p:spPr>
      </p:pic>
    </p:spTree>
    <p:extLst>
      <p:ext uri="{BB962C8B-B14F-4D97-AF65-F5344CB8AC3E}">
        <p14:creationId xmlns:p14="http://schemas.microsoft.com/office/powerpoint/2010/main" val="4139264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A618C5-9677-20DC-AF4B-98F31BFB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Les outils de construction 3D : Le plan de décalage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55106E2-BF1D-44D1-6C09-7FFDE5A4A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621C6C6-2ACF-6263-0E31-67C80F65E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2210239"/>
            <a:ext cx="6398780" cy="3547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42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A618C5-9677-20DC-AF4B-98F31BFB6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Les outils de construction 3D : Le plan d’angle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889A84F-87E0-9B47-2494-E9C100088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58108"/>
            <a:ext cx="2246918" cy="173297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FD005B9-15C6-CB4D-9A0D-8D5F74ED60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2751" y="2974108"/>
            <a:ext cx="4944486" cy="35924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52DCAD3-7F1C-6159-E4E2-DB98759DEB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237" y="1477817"/>
            <a:ext cx="3907433" cy="321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0581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3A872D-65A0-ECEB-854C-B416AD808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</a:rPr>
              <a:t>Sortie format 3D .stl pour impression 3D</a:t>
            </a:r>
            <a:endParaRPr lang="fr-FR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CF12474-626C-1203-6FDB-C69E4D28A6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La sortie en format standard .stl de fusion permet d’entrer:</a:t>
            </a:r>
          </a:p>
          <a:p>
            <a:pPr lvl="1"/>
            <a:r>
              <a:rPr lang="fr-FR" dirty="0"/>
              <a:t>Prusa slicer ou Cura pour l’impression 3D</a:t>
            </a:r>
          </a:p>
          <a:p>
            <a:pPr lvl="1"/>
            <a:r>
              <a:rPr lang="fr-FR" dirty="0"/>
              <a:t>Dans Cambam pour usiner les surfaces en 3 CNC axes.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7523F10-BCA5-995B-B1E7-28889DD85A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0285" y="3207327"/>
            <a:ext cx="593725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16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E5DFE4-C88B-76F8-1A6A-F6F063031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: pièce simple : L’entonnoir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901FC0-D409-598B-24CF-199F3A277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F92F013-7D5A-4E3D-5ED2-BC1982877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4475" y="1960246"/>
            <a:ext cx="4602043" cy="384174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B95DDF5-921B-EF42-CB80-248CDB1E05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5653" y="1451610"/>
            <a:ext cx="5022894" cy="3429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0D12C1A-8EAB-9FFE-328F-7E85114C54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673" y="5026502"/>
            <a:ext cx="2029230" cy="1550987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C9DF376-E035-B9FA-038A-059FB00B84CB}"/>
              </a:ext>
            </a:extLst>
          </p:cNvPr>
          <p:cNvSpPr txBox="1"/>
          <p:nvPr/>
        </p:nvSpPr>
        <p:spPr>
          <a:xfrm>
            <a:off x="711200" y="4488873"/>
            <a:ext cx="1191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révolution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A3A7B6C5-884A-012B-C9C6-6AAC1577BE9F}"/>
              </a:ext>
            </a:extLst>
          </p:cNvPr>
          <p:cNvCxnSpPr/>
          <p:nvPr/>
        </p:nvCxnSpPr>
        <p:spPr>
          <a:xfrm flipV="1">
            <a:off x="1939636" y="3823855"/>
            <a:ext cx="2032000" cy="674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0007E13E-2CEA-5EE2-B6C8-E6702A9C92B3}"/>
              </a:ext>
            </a:extLst>
          </p:cNvPr>
          <p:cNvSpPr txBox="1"/>
          <p:nvPr/>
        </p:nvSpPr>
        <p:spPr>
          <a:xfrm>
            <a:off x="2244436" y="5477164"/>
            <a:ext cx="114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Extrusion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E9D23190-DD23-73EE-5D52-8309EFA92410}"/>
              </a:ext>
            </a:extLst>
          </p:cNvPr>
          <p:cNvCxnSpPr>
            <a:stCxn id="19" idx="3"/>
          </p:cNvCxnSpPr>
          <p:nvPr/>
        </p:nvCxnSpPr>
        <p:spPr>
          <a:xfrm flipV="1">
            <a:off x="3389745" y="5560291"/>
            <a:ext cx="1616364" cy="101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099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E5DFE4-C88B-76F8-1A6A-F6F063031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: Un ensemble : Un dévidoir de filament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901FC0-D409-598B-24CF-199F3A277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61655" y="2704834"/>
            <a:ext cx="5259284" cy="1532491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D1891056-76BF-5DAF-35A5-68184E12A1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096" y="1488395"/>
            <a:ext cx="2813050" cy="342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F7D48E9-98A4-7C6C-69A7-1ED4FA3F9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925" y="1493259"/>
            <a:ext cx="5532003" cy="3525837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8C3D4EB-3B24-EDC3-0CF1-72DF3F3627A5}"/>
              </a:ext>
            </a:extLst>
          </p:cNvPr>
          <p:cNvSpPr txBox="1"/>
          <p:nvPr/>
        </p:nvSpPr>
        <p:spPr>
          <a:xfrm>
            <a:off x="905164" y="5135418"/>
            <a:ext cx="107049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 Largeur du dévidoir 93mm de flanc extérieur à flanc extérieur. Epaisseur de chaque flanc 4mm</a:t>
            </a:r>
          </a:p>
          <a:p>
            <a:r>
              <a:rPr lang="fr-FR" dirty="0"/>
              <a:t>- Tige filetée M8            Ecrou 13mm sur plat  H 6.5mm</a:t>
            </a:r>
          </a:p>
          <a:p>
            <a:r>
              <a:rPr lang="fr-FR" dirty="0"/>
              <a:t>- Roulement d8 x D32 X H10 dia cage </a:t>
            </a:r>
            <a:r>
              <a:rPr lang="fr-FR" dirty="0" err="1"/>
              <a:t>int</a:t>
            </a:r>
            <a:r>
              <a:rPr lang="fr-FR" dirty="0"/>
              <a:t> 12mm</a:t>
            </a:r>
          </a:p>
          <a:p>
            <a:r>
              <a:rPr lang="fr-FR" dirty="0"/>
              <a:t>- option Vis de calage M6 </a:t>
            </a:r>
          </a:p>
          <a:p>
            <a:r>
              <a:rPr lang="fr-FR" dirty="0"/>
              <a:t>- rondelle M8 Dia 16mm épaisseur 0.5mm</a:t>
            </a:r>
          </a:p>
        </p:txBody>
      </p:sp>
    </p:spTree>
    <p:extLst>
      <p:ext uri="{BB962C8B-B14F-4D97-AF65-F5344CB8AC3E}">
        <p14:creationId xmlns:p14="http://schemas.microsoft.com/office/powerpoint/2010/main" val="35526989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E5DFE4-C88B-76F8-1A6A-F6F063031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201" y="365125"/>
            <a:ext cx="11767126" cy="1325563"/>
          </a:xfrm>
        </p:spPr>
        <p:txBody>
          <a:bodyPr>
            <a:normAutofit/>
          </a:bodyPr>
          <a:lstStyle/>
          <a:p>
            <a:r>
              <a:rPr lang="fr-FR" dirty="0"/>
              <a:t>3D : Pièce complexe: Un adaptateur aspirateur CNC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901FC0-D409-598B-24CF-199F3A277C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61655" y="2704834"/>
            <a:ext cx="5259284" cy="1532491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FDC12DC3-E273-CB7E-ACFD-8C58246F2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923" y="1690688"/>
            <a:ext cx="5181522" cy="336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B7EA344A-D56F-5774-8EE3-3D00B01EAABD}"/>
              </a:ext>
            </a:extLst>
          </p:cNvPr>
          <p:cNvSpPr txBox="1"/>
          <p:nvPr/>
        </p:nvSpPr>
        <p:spPr>
          <a:xfrm>
            <a:off x="1002969" y="5103674"/>
            <a:ext cx="104370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 diamètre broche 80mm</a:t>
            </a:r>
          </a:p>
          <a:p>
            <a:r>
              <a:rPr lang="fr-FR" dirty="0"/>
              <a:t>- hauteur totale de l’adaptateur 52mm (sans brosse)</a:t>
            </a:r>
          </a:p>
          <a:p>
            <a:r>
              <a:rPr lang="fr-FR" dirty="0"/>
              <a:t>- Diamètre extérieur bouche aspi 36mm à vérifier sur l’aspirateur de l’</a:t>
            </a:r>
            <a:r>
              <a:rPr lang="fr-FR" dirty="0" err="1"/>
              <a:t>acolab</a:t>
            </a:r>
            <a:endParaRPr lang="fr-FR" dirty="0"/>
          </a:p>
          <a:p>
            <a:r>
              <a:rPr lang="fr-FR" dirty="0"/>
              <a:t>- Distance de l’axe de la broche à la face d’appuie su support de broche. A vérifier sur la machine de l’</a:t>
            </a:r>
            <a:r>
              <a:rPr lang="fr-FR"/>
              <a:t>acolab</a:t>
            </a:r>
            <a:endParaRPr lang="fr-FR" dirty="0"/>
          </a:p>
          <a:p>
            <a:r>
              <a:rPr lang="fr-FR" dirty="0"/>
              <a:t>- hauteur collier de serrage 20mm</a:t>
            </a:r>
          </a:p>
          <a:p>
            <a:r>
              <a:rPr lang="fr-FR" dirty="0"/>
              <a:t>- Epaisseur brosse 5mm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688F44E-B5C4-1D3F-F34B-4C3E3C0EF3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0825" y="1210091"/>
            <a:ext cx="4688273" cy="4257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544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271AC4-2AB2-D553-200F-436BB6CCCA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Formation fusion 360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A24351-B0B8-EA59-DFA9-5C1A4F871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77309"/>
            <a:ext cx="10515600" cy="188421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000" dirty="0"/>
              <a:t>Félicitation vous êtes arrivés à la fin de la formation</a:t>
            </a:r>
          </a:p>
        </p:txBody>
      </p:sp>
    </p:spTree>
    <p:extLst>
      <p:ext uri="{BB962C8B-B14F-4D97-AF65-F5344CB8AC3E}">
        <p14:creationId xmlns:p14="http://schemas.microsoft.com/office/powerpoint/2010/main" val="4236766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59B973-85A5-12E1-D818-E1CDA1D8C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Programme : 3D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2C63C56-56A0-9EAB-F4C0-780AEBD29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Outils de visualisation</a:t>
            </a:r>
          </a:p>
          <a:p>
            <a:r>
              <a:rPr lang="fr-FR" dirty="0"/>
              <a:t>Les outils de construction d’un solide</a:t>
            </a:r>
          </a:p>
          <a:p>
            <a:r>
              <a:rPr lang="fr-FR"/>
              <a:t>Les outils de construction 3D</a:t>
            </a:r>
          </a:p>
          <a:p>
            <a:r>
              <a:rPr lang="fr-FR">
                <a:solidFill>
                  <a:srgbClr val="222222"/>
                </a:solidFill>
                <a:latin typeface="Arial" panose="020B0604020202020204" pitchFamily="34" charset="0"/>
              </a:rPr>
              <a:t>Sortie </a:t>
            </a:r>
            <a:r>
              <a:rPr lang="fr-FR" dirty="0">
                <a:solidFill>
                  <a:srgbClr val="222222"/>
                </a:solidFill>
                <a:latin typeface="Arial" panose="020B0604020202020204" pitchFamily="34" charset="0"/>
              </a:rPr>
              <a:t>format 3D .stl pour impression 3D</a:t>
            </a:r>
          </a:p>
          <a:p>
            <a:r>
              <a:rPr lang="fr-FR" dirty="0"/>
              <a:t>3D : pièce simple : L’entonnoir</a:t>
            </a:r>
          </a:p>
          <a:p>
            <a:r>
              <a:rPr lang="fr-FR" dirty="0"/>
              <a:t>3D : Un ensemble : Un dévidoir de filament</a:t>
            </a:r>
          </a:p>
          <a:p>
            <a:r>
              <a:rPr lang="fr-FR" dirty="0"/>
              <a:t>3D : Pièce complexe: Un adaptateur aspirateur CNC</a:t>
            </a:r>
          </a:p>
          <a:p>
            <a:endParaRPr lang="fr-FR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endParaRPr lang="fr-FR" dirty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385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DD6C40-B60C-2177-4AEF-F6D366685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: outils de visualisation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F80C12-F30A-CE5D-6AD7-9818E7E14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80848"/>
          </a:xfrm>
        </p:spPr>
        <p:txBody>
          <a:bodyPr/>
          <a:lstStyle/>
          <a:p>
            <a:endParaRPr lang="fr-FR" dirty="0">
              <a:hlinkClick r:id="rId2"/>
            </a:endParaRPr>
          </a:p>
          <a:p>
            <a:pPr marL="457200" lvl="1" indent="0">
              <a:buNone/>
            </a:pP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C1B1043-1C92-07D0-988D-BA0010E4E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386" y="2006188"/>
            <a:ext cx="3219450" cy="61912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8B29716-74E1-E3FE-33A6-7E007AB046B5}"/>
              </a:ext>
            </a:extLst>
          </p:cNvPr>
          <p:cNvSpPr txBox="1"/>
          <p:nvPr/>
        </p:nvSpPr>
        <p:spPr>
          <a:xfrm>
            <a:off x="360219" y="3269672"/>
            <a:ext cx="2198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Rotation orbitale de la caméra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17F1ACE4-3FD0-E71C-FD72-149C7AE87A1B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2558474" y="2364509"/>
            <a:ext cx="1893453" cy="1228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FB646F2-1FD2-393C-CCEC-BFDC3CDABA4E}"/>
              </a:ext>
            </a:extLst>
          </p:cNvPr>
          <p:cNvSpPr txBox="1"/>
          <p:nvPr/>
        </p:nvSpPr>
        <p:spPr>
          <a:xfrm>
            <a:off x="983674" y="4027633"/>
            <a:ext cx="2198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Translation de la caméra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BBDC217-F7C9-2FD0-D738-277A8A80B121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3181929" y="2341997"/>
            <a:ext cx="2092035" cy="2008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E734646D-AEC6-B974-AA16-969CA87149EC}"/>
              </a:ext>
            </a:extLst>
          </p:cNvPr>
          <p:cNvSpPr txBox="1"/>
          <p:nvPr/>
        </p:nvSpPr>
        <p:spPr>
          <a:xfrm>
            <a:off x="1625600" y="5050114"/>
            <a:ext cx="2826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Zoom (utilisez plutôt la molette de la souris)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7F0798DF-06BC-5DBD-A267-3DBFC4A0BD15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3038764" y="2447636"/>
            <a:ext cx="2687781" cy="2602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8E4CF1A0-E565-663F-BA9F-D4F5EFD89296}"/>
              </a:ext>
            </a:extLst>
          </p:cNvPr>
          <p:cNvSpPr txBox="1"/>
          <p:nvPr/>
        </p:nvSpPr>
        <p:spPr>
          <a:xfrm>
            <a:off x="5079861" y="5069817"/>
            <a:ext cx="129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Grille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FFF1A211-7E36-386E-59DF-7C40D380FC57}"/>
              </a:ext>
            </a:extLst>
          </p:cNvPr>
          <p:cNvCxnSpPr>
            <a:cxnSpLocks/>
          </p:cNvCxnSpPr>
          <p:nvPr/>
        </p:nvCxnSpPr>
        <p:spPr>
          <a:xfrm flipV="1">
            <a:off x="5548750" y="2427933"/>
            <a:ext cx="1031872" cy="2659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B48CFDEB-70BA-A572-61F3-FF1CBA1D3745}"/>
              </a:ext>
            </a:extLst>
          </p:cNvPr>
          <p:cNvSpPr txBox="1"/>
          <p:nvPr/>
        </p:nvSpPr>
        <p:spPr>
          <a:xfrm>
            <a:off x="6536609" y="5043917"/>
            <a:ext cx="1923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Multi fenêtre</a:t>
            </a:r>
          </a:p>
        </p:txBody>
      </p: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B77E199E-CF54-9C8D-7A8D-9228E04661E9}"/>
              </a:ext>
            </a:extLst>
          </p:cNvPr>
          <p:cNvCxnSpPr>
            <a:cxnSpLocks/>
          </p:cNvCxnSpPr>
          <p:nvPr/>
        </p:nvCxnSpPr>
        <p:spPr>
          <a:xfrm flipV="1">
            <a:off x="7005498" y="2447636"/>
            <a:ext cx="53105" cy="2613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393BD6FB-36AB-1F34-B2AF-9F0DD39E1646}"/>
              </a:ext>
            </a:extLst>
          </p:cNvPr>
          <p:cNvSpPr txBox="1"/>
          <p:nvPr/>
        </p:nvSpPr>
        <p:spPr>
          <a:xfrm>
            <a:off x="1311564" y="5957455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Faire un Escape pour sortir de l’outil de visualisation</a:t>
            </a:r>
          </a:p>
        </p:txBody>
      </p:sp>
    </p:spTree>
    <p:extLst>
      <p:ext uri="{BB962C8B-B14F-4D97-AF65-F5344CB8AC3E}">
        <p14:creationId xmlns:p14="http://schemas.microsoft.com/office/powerpoint/2010/main" val="186062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F2DC-73FE-DF1E-2DA5-0FC33F610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3D : Outils de création d’un solide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F69AE866-EA61-D4EC-421B-F9A12EE6D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Un solide s’appuie toujours sur une esquisse 2D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376DAC2-4F22-4BDD-46C1-182F2145A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4803" y="2326190"/>
            <a:ext cx="2627620" cy="435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72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E8A007-F4B8-E745-5DD2-626B463F9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3D </a:t>
            </a:r>
            <a:r>
              <a:rPr lang="fr-FR" dirty="0" err="1"/>
              <a:t>solid</a:t>
            </a:r>
            <a:r>
              <a:rPr lang="fr-FR" dirty="0"/>
              <a:t> : L’extrusion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ECB336F-C9ED-0724-DF6A-0584BB3D0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47D9C5F-7341-85DB-395D-3A6816D727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7" y="1358179"/>
            <a:ext cx="10169381" cy="4576761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DAC9205-6FDA-9BF5-E035-5B340574C8AD}"/>
              </a:ext>
            </a:extLst>
          </p:cNvPr>
          <p:cNvSpPr txBox="1"/>
          <p:nvPr/>
        </p:nvSpPr>
        <p:spPr>
          <a:xfrm>
            <a:off x="2115127" y="6354618"/>
            <a:ext cx="368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Ne pas oublier de choisir l’opération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5D605A3E-B9D6-6F60-0754-096647D56AB4}"/>
              </a:ext>
            </a:extLst>
          </p:cNvPr>
          <p:cNvCxnSpPr>
            <a:stCxn id="10" idx="3"/>
          </p:cNvCxnSpPr>
          <p:nvPr/>
        </p:nvCxnSpPr>
        <p:spPr>
          <a:xfrm flipV="1">
            <a:off x="5800436" y="5080000"/>
            <a:ext cx="2697019" cy="14592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140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F6312E-D2DD-1112-29A3-07CB49508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3D </a:t>
            </a:r>
            <a:r>
              <a:rPr lang="fr-FR" dirty="0" err="1"/>
              <a:t>solid</a:t>
            </a:r>
            <a:r>
              <a:rPr lang="fr-FR" dirty="0"/>
              <a:t>: La révolution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F877FF96-1D1B-9D2B-BD48-B8EE34036C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1220E81-B141-F2D6-5EE0-FEA03859C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913" y="1344429"/>
            <a:ext cx="7456488" cy="527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767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C974F-7C0E-9CC4-C8F7-65E841FA6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3D Solid: Le balayage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5B138DFF-2122-5C30-796A-04EE57F57F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9490" y="1825625"/>
            <a:ext cx="7913019" cy="4351338"/>
          </a:xfrm>
        </p:spPr>
      </p:pic>
    </p:spTree>
    <p:extLst>
      <p:ext uri="{BB962C8B-B14F-4D97-AF65-F5344CB8AC3E}">
        <p14:creationId xmlns:p14="http://schemas.microsoft.com/office/powerpoint/2010/main" val="34808916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5C974F-7C0E-9CC4-C8F7-65E841FA6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outils 3D Solid: Le Lissage</a:t>
            </a:r>
          </a:p>
        </p:txBody>
      </p:sp>
      <p:pic>
        <p:nvPicPr>
          <p:cNvPr id="9" name="Espace réservé du contenu 8">
            <a:extLst>
              <a:ext uri="{FF2B5EF4-FFF2-40B4-BE49-F238E27FC236}">
                <a16:creationId xmlns:a16="http://schemas.microsoft.com/office/drawing/2014/main" id="{B79F5E46-4BB9-82E8-E36F-E5CB6CDD8A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3145" y="2637762"/>
            <a:ext cx="4712855" cy="3539202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A03EC42-087B-E986-C5CA-C247E3B84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750" y="2189018"/>
            <a:ext cx="5049682" cy="311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69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C258A7-A686-CF31-818A-78E68C3A8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4000" dirty="0"/>
              <a:t>Les outils 3D Solid: Les opérations sur les solides</a:t>
            </a: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64360501-65D7-149A-4E55-C49FBA6AF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1664" y="1483880"/>
            <a:ext cx="2514416" cy="4351338"/>
          </a:xfr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7BA24ED-018B-E635-5EB2-7F31C8CE60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658" y="1615021"/>
            <a:ext cx="2068945" cy="175213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CC7B8099-7283-F184-3A12-D0E17F4C8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8387" y="1221509"/>
            <a:ext cx="4171949" cy="262413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6A56DDE9-8C1B-A2E3-D178-53C9D935A9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2143" y="3969760"/>
            <a:ext cx="3598806" cy="288824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C6BB7621-1A80-1F2D-AF18-D25FB891E8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71017" y="3429000"/>
            <a:ext cx="3786188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8007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385</Words>
  <Application>Microsoft Office PowerPoint</Application>
  <PresentationFormat>Grand écran</PresentationFormat>
  <Paragraphs>58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Thème Office</vt:lpstr>
      <vt:lpstr>Formation Fusion 360 Module 2</vt:lpstr>
      <vt:lpstr>Programme : 3D</vt:lpstr>
      <vt:lpstr>3D : outils de visualisation</vt:lpstr>
      <vt:lpstr>3D : Outils de création d’un solide</vt:lpstr>
      <vt:lpstr>Les outils 3D solid : L’extrusion</vt:lpstr>
      <vt:lpstr>Les outils 3D solid: La révolution</vt:lpstr>
      <vt:lpstr>Les outils 3D Solid: Le balayage</vt:lpstr>
      <vt:lpstr>Les outils 3D Solid: Le Lissage</vt:lpstr>
      <vt:lpstr>Les outils 3D Solid: Les opérations sur les solides</vt:lpstr>
      <vt:lpstr>On ne peut voir dans une esquisse que ce qui a été créé avant l’esquisse active</vt:lpstr>
      <vt:lpstr>Les outils de construction 3D </vt:lpstr>
      <vt:lpstr>Les outils de construction 3D : Le plan de décalage</vt:lpstr>
      <vt:lpstr>Les outils de construction 3D : Le plan d’angle</vt:lpstr>
      <vt:lpstr>Sortie format 3D .stl pour impression 3D</vt:lpstr>
      <vt:lpstr>3D : pièce simple : L’entonnoir</vt:lpstr>
      <vt:lpstr>3D : Un ensemble : Un dévidoir de filament</vt:lpstr>
      <vt:lpstr>3D : Pièce complexe: Un adaptateur aspirateur CNC</vt:lpstr>
      <vt:lpstr>Formation fusion 360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Fusion 360</dc:title>
  <dc:creator>Pierre et nathalie</dc:creator>
  <cp:lastModifiedBy>Pierre et nathalie</cp:lastModifiedBy>
  <cp:revision>84</cp:revision>
  <cp:lastPrinted>2024-01-20T07:57:30Z</cp:lastPrinted>
  <dcterms:created xsi:type="dcterms:W3CDTF">2023-11-22T07:06:53Z</dcterms:created>
  <dcterms:modified xsi:type="dcterms:W3CDTF">2024-01-20T08:24:15Z</dcterms:modified>
</cp:coreProperties>
</file>